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</p:sldIdLst>
  <p:sldSz cx="12192000" cy="9144000"/>
  <p:notesSz cx="6858000" cy="9144000"/>
  <p:custDataLst>
    <p:tags r:id="rId5"/>
  </p:custDataLst>
  <p:defaultTextStyle>
    <a:defPPr>
      <a:defRPr lang="ar-YE"/>
    </a:defPPr>
    <a:lvl1pPr marL="0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FF1"/>
    <a:srgbClr val="003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4" d="100"/>
          <a:sy n="44" d="100"/>
        </p:scale>
        <p:origin x="1452" y="2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02490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2937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84184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9488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421665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6230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2411618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85747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378080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154233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Y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</p:spTree>
    <p:extLst>
      <p:ext uri="{BB962C8B-B14F-4D97-AF65-F5344CB8AC3E}">
        <p14:creationId xmlns:p14="http://schemas.microsoft.com/office/powerpoint/2010/main" val="60250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413C4-6109-4399-BE50-768B88110064}" type="datetimeFigureOut">
              <a:rPr lang="ar-YE" smtClean="0"/>
              <a:t>20/06/1446</a:t>
            </a:fld>
            <a:endParaRPr lang="ar-Y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Y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4B56-52DB-4CA6-A9BC-239202D44BF0}" type="slidenum">
              <a:rPr lang="ar-YE" smtClean="0"/>
              <a:t>‹#›</a:t>
            </a:fld>
            <a:endParaRPr lang="ar-Y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risscrossEtching trans="15000" pressure="0"/>
                    </a14:imgEffect>
                    <a14:imgEffect>
                      <a14:brightnessContrast brigh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917" y="951769"/>
            <a:ext cx="4908874" cy="6944079"/>
          </a:xfrm>
          <a:prstGeom prst="rect">
            <a:avLst/>
          </a:prstGeom>
          <a:effectLst>
            <a:reflection stA="45000" endPos="4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3460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88525"/>
              </p:ext>
            </p:extLst>
          </p:nvPr>
        </p:nvGraphicFramePr>
        <p:xfrm>
          <a:off x="-1869" y="5681582"/>
          <a:ext cx="12084423" cy="2479150"/>
        </p:xfrm>
        <a:graphic>
          <a:graphicData uri="http://schemas.openxmlformats.org/drawingml/2006/table">
            <a:tbl>
              <a:tblPr rtl="1" firstRow="1" bandRow="1">
                <a:tableStyleId>{BC89EF96-8CEA-46FF-86C4-4CE0E7609802}</a:tableStyleId>
              </a:tblPr>
              <a:tblGrid>
                <a:gridCol w="5513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62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566">
                <a:tc>
                  <a:txBody>
                    <a:bodyPr/>
                    <a:lstStyle/>
                    <a:p>
                      <a:pPr rtl="1"/>
                      <a:r>
                        <a:rPr lang="ar-SA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اسم الـــــبـــاحـــث:  ..............................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الـــمـؤهـل</a:t>
                      </a:r>
                      <a:r>
                        <a:rPr lang="ar-SA" baseline="0" dirty="0"/>
                        <a:t> الــعـــلمي: .........................</a:t>
                      </a:r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28">
                <a:tc>
                  <a:txBody>
                    <a:bodyPr/>
                    <a:lstStyle/>
                    <a:p>
                      <a:pPr marL="0" marR="0" indent="0" algn="r" defTabSz="121917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28">
                <a:tc>
                  <a:txBody>
                    <a:bodyPr/>
                    <a:lstStyle/>
                    <a:p>
                      <a:pPr marL="0" marR="0" indent="0" algn="r" defTabSz="121917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الــــتـــخــــــصــص: ...........................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121917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الــــــــــــــدولــــة : ..........................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2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مستطيل مستدير الزوايا 1"/>
          <p:cNvSpPr/>
          <p:nvPr/>
        </p:nvSpPr>
        <p:spPr>
          <a:xfrm>
            <a:off x="-1870" y="4404707"/>
            <a:ext cx="12028891" cy="954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defTabSz="1219170" rtl="1"/>
            <a:r>
              <a:rPr lang="ar-SA" b="1" dirty="0">
                <a:solidFill>
                  <a:schemeClr val="tx1"/>
                </a:solidFill>
              </a:rPr>
              <a:t>عـنـوان الـبحـث:    .............................................................................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8BD614E-E26C-F697-7C25-BD87E7E26F13}"/>
              </a:ext>
            </a:extLst>
          </p:cNvPr>
          <p:cNvGrpSpPr/>
          <p:nvPr/>
        </p:nvGrpSpPr>
        <p:grpSpPr>
          <a:xfrm>
            <a:off x="100502" y="463298"/>
            <a:ext cx="11571915" cy="3230474"/>
            <a:chOff x="100502" y="463298"/>
            <a:chExt cx="11571915" cy="323047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935EFA3-1B96-0122-BCB6-959ACF2E2796}"/>
                </a:ext>
              </a:extLst>
            </p:cNvPr>
            <p:cNvSpPr/>
            <p:nvPr/>
          </p:nvSpPr>
          <p:spPr>
            <a:xfrm>
              <a:off x="8748584" y="1266071"/>
              <a:ext cx="2434281" cy="32217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B6B8D65-4539-F26D-8B23-C81AB0CF4D42}"/>
                </a:ext>
              </a:extLst>
            </p:cNvPr>
            <p:cNvSpPr/>
            <p:nvPr/>
          </p:nvSpPr>
          <p:spPr>
            <a:xfrm>
              <a:off x="100502" y="463298"/>
              <a:ext cx="430015" cy="56494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63DF2A2-9E8D-63FA-B6A8-79FE9905F6DF}"/>
                </a:ext>
              </a:extLst>
            </p:cNvPr>
            <p:cNvSpPr/>
            <p:nvPr/>
          </p:nvSpPr>
          <p:spPr>
            <a:xfrm>
              <a:off x="1482810" y="1257564"/>
              <a:ext cx="2113005" cy="22654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790952-6715-0083-B749-E8E9FEEB7EE3}"/>
                </a:ext>
              </a:extLst>
            </p:cNvPr>
            <p:cNvSpPr txBox="1"/>
            <p:nvPr/>
          </p:nvSpPr>
          <p:spPr>
            <a:xfrm>
              <a:off x="3862577" y="3232107"/>
              <a:ext cx="7809840" cy="461665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base"/>
              <a:r>
                <a:rPr lang="en-MY" b="1" i="0" dirty="0">
                  <a:solidFill>
                    <a:srgbClr val="00375F"/>
                  </a:solidFill>
                  <a:effectLst/>
                  <a:latin typeface="-apple-system"/>
                </a:rPr>
                <a:t>(21 – 23 June</a:t>
              </a:r>
              <a:r>
                <a:rPr lang="en-MY" b="1" dirty="0">
                  <a:solidFill>
                    <a:srgbClr val="00375F"/>
                  </a:solidFill>
                  <a:latin typeface="-apple-system"/>
                </a:rPr>
                <a:t>,</a:t>
              </a:r>
              <a:r>
                <a:rPr lang="en-MY" b="1" i="0" dirty="0">
                  <a:solidFill>
                    <a:srgbClr val="00375F"/>
                  </a:solidFill>
                  <a:effectLst/>
                  <a:latin typeface="-apple-system"/>
                </a:rPr>
                <a:t>2025) 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7049C4B-E68D-96A9-3ADA-509201A5563D}"/>
              </a:ext>
            </a:extLst>
          </p:cNvPr>
          <p:cNvGrpSpPr/>
          <p:nvPr/>
        </p:nvGrpSpPr>
        <p:grpSpPr>
          <a:xfrm>
            <a:off x="-53914" y="7587049"/>
            <a:ext cx="12245914" cy="1556951"/>
            <a:chOff x="-53914" y="7587049"/>
            <a:chExt cx="12245914" cy="1556951"/>
          </a:xfrm>
        </p:grpSpPr>
        <p:pic>
          <p:nvPicPr>
            <p:cNvPr id="10" name="صورة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53914" y="7587049"/>
              <a:ext cx="12245914" cy="1556951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B211FF0-40EB-2029-F567-6E183B68BA9F}"/>
                </a:ext>
              </a:extLst>
            </p:cNvPr>
            <p:cNvSpPr txBox="1"/>
            <p:nvPr/>
          </p:nvSpPr>
          <p:spPr>
            <a:xfrm>
              <a:off x="100502" y="8680702"/>
              <a:ext cx="10946439" cy="399084"/>
            </a:xfrm>
            <a:prstGeom prst="rect">
              <a:avLst/>
            </a:prstGeom>
            <a:solidFill>
              <a:srgbClr val="3FAFF1"/>
            </a:solidFill>
          </p:spPr>
          <p:txBody>
            <a:bodyPr wrap="square">
              <a:spAutoFit/>
            </a:bodyPr>
            <a:lstStyle/>
            <a:p>
              <a:pPr marL="0" marR="0"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ar-YE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المؤتمر الدولي الثاني - للتعليم الإلكتروني والتعليم عن بعد – بجامعة العلوم والتكنولوجيا (21- 23 يونيو </a:t>
              </a:r>
              <a:r>
                <a:rPr lang="en-US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2025</a:t>
              </a:r>
              <a:r>
                <a:rPr lang="ar-YE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 – اليمن، عدن</a:t>
              </a:r>
              <a:endParaRPr lang="en-MY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4FC3B809-989D-5FDD-531E-BA212A8A1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2811" y="406351"/>
            <a:ext cx="7489372" cy="282160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77E8E8-31A0-2D9D-99B0-5E65A01ACA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34" y="406351"/>
            <a:ext cx="2562009" cy="200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2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69333" y="929102"/>
            <a:ext cx="11791709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" name="مجموعة 7"/>
          <p:cNvGrpSpPr/>
          <p:nvPr/>
        </p:nvGrpSpPr>
        <p:grpSpPr>
          <a:xfrm>
            <a:off x="92719" y="107577"/>
            <a:ext cx="1847741" cy="821525"/>
            <a:chOff x="649274" y="107577"/>
            <a:chExt cx="2675263" cy="113289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68" r="58337" b="-1"/>
            <a:stretch/>
          </p:blipFill>
          <p:spPr>
            <a:xfrm>
              <a:off x="649274" y="107577"/>
              <a:ext cx="1143668" cy="1132890"/>
            </a:xfrm>
            <a:prstGeom prst="rect">
              <a:avLst/>
            </a:prstGeom>
          </p:spPr>
        </p:pic>
        <p:pic>
          <p:nvPicPr>
            <p:cNvPr id="9" name="Pictur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47" t="49770"/>
            <a:stretch/>
          </p:blipFill>
          <p:spPr>
            <a:xfrm>
              <a:off x="1739153" y="480277"/>
              <a:ext cx="1585384" cy="554255"/>
            </a:xfrm>
            <a:prstGeom prst="rect">
              <a:avLst/>
            </a:prstGeom>
          </p:spPr>
        </p:pic>
      </p:grpSp>
      <p:sp>
        <p:nvSpPr>
          <p:cNvPr id="4" name="مستطيل 3"/>
          <p:cNvSpPr/>
          <p:nvPr/>
        </p:nvSpPr>
        <p:spPr>
          <a:xfrm>
            <a:off x="2377440" y="0"/>
            <a:ext cx="9814560" cy="929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.................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82622" y="1428750"/>
            <a:ext cx="10661677" cy="6231238"/>
          </a:xfrm>
        </p:spPr>
        <p:txBody>
          <a:bodyPr/>
          <a:lstStyle/>
          <a:p>
            <a:endParaRPr lang="ar-SA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2769FA-A39B-B9E5-3781-93482EF5BC4B}"/>
              </a:ext>
            </a:extLst>
          </p:cNvPr>
          <p:cNvGrpSpPr/>
          <p:nvPr/>
        </p:nvGrpSpPr>
        <p:grpSpPr>
          <a:xfrm>
            <a:off x="0" y="7659988"/>
            <a:ext cx="12192000" cy="1484012"/>
            <a:chOff x="0" y="7659988"/>
            <a:chExt cx="12192000" cy="1484012"/>
          </a:xfrm>
        </p:grpSpPr>
        <p:pic>
          <p:nvPicPr>
            <p:cNvPr id="11" name="صورة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7659988"/>
              <a:ext cx="12192000" cy="1484012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421B2144-E82E-D76D-8261-8B3EE30A3B5F}"/>
                </a:ext>
              </a:extLst>
            </p:cNvPr>
            <p:cNvSpPr txBox="1"/>
            <p:nvPr/>
          </p:nvSpPr>
          <p:spPr>
            <a:xfrm>
              <a:off x="119905" y="8710631"/>
              <a:ext cx="10946439" cy="399084"/>
            </a:xfrm>
            <a:prstGeom prst="rect">
              <a:avLst/>
            </a:prstGeom>
            <a:solidFill>
              <a:srgbClr val="3FAFF1"/>
            </a:solidFill>
          </p:spPr>
          <p:txBody>
            <a:bodyPr wrap="square">
              <a:spAutoFit/>
            </a:bodyPr>
            <a:lstStyle/>
            <a:p>
              <a:pPr marL="0" marR="0"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ar-YE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المؤتمر الدولي الثاني - للتعليم الإلكتروني والتعليم عن بعد – بجامعة العلوم والتكنولوجيا (21- 23 يونيو </a:t>
              </a:r>
              <a:r>
                <a:rPr lang="en-US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2025</a:t>
              </a:r>
              <a:r>
                <a:rPr lang="ar-YE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 – اليمن، عدن</a:t>
              </a:r>
              <a:endParaRPr lang="en-MY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4329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169333" y="929102"/>
            <a:ext cx="11791709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" name="مجموعة 7"/>
          <p:cNvGrpSpPr/>
          <p:nvPr/>
        </p:nvGrpSpPr>
        <p:grpSpPr>
          <a:xfrm>
            <a:off x="92719" y="107577"/>
            <a:ext cx="1847741" cy="821525"/>
            <a:chOff x="649274" y="107577"/>
            <a:chExt cx="2675263" cy="113289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2668" r="58337" b="-1"/>
            <a:stretch/>
          </p:blipFill>
          <p:spPr>
            <a:xfrm>
              <a:off x="649274" y="107577"/>
              <a:ext cx="1143668" cy="1132890"/>
            </a:xfrm>
            <a:prstGeom prst="rect">
              <a:avLst/>
            </a:prstGeom>
          </p:spPr>
        </p:pic>
        <p:pic>
          <p:nvPicPr>
            <p:cNvPr id="9" name="Picture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247" t="49770"/>
            <a:stretch/>
          </p:blipFill>
          <p:spPr>
            <a:xfrm>
              <a:off x="1739153" y="480277"/>
              <a:ext cx="1585384" cy="554255"/>
            </a:xfrm>
            <a:prstGeom prst="rect">
              <a:avLst/>
            </a:prstGeom>
          </p:spPr>
        </p:pic>
      </p:grpSp>
      <p:sp>
        <p:nvSpPr>
          <p:cNvPr id="4" name="مستطيل 3"/>
          <p:cNvSpPr/>
          <p:nvPr/>
        </p:nvSpPr>
        <p:spPr>
          <a:xfrm>
            <a:off x="2377440" y="0"/>
            <a:ext cx="9814560" cy="929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6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.................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82622" y="1428750"/>
            <a:ext cx="10661677" cy="6231238"/>
          </a:xfrm>
        </p:spPr>
        <p:txBody>
          <a:bodyPr/>
          <a:lstStyle/>
          <a:p>
            <a:endParaRPr lang="ar-SA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4F9E35D-5FAD-6EE0-6B7F-3BCBB6C5B69F}"/>
              </a:ext>
            </a:extLst>
          </p:cNvPr>
          <p:cNvGrpSpPr/>
          <p:nvPr/>
        </p:nvGrpSpPr>
        <p:grpSpPr>
          <a:xfrm>
            <a:off x="0" y="7534050"/>
            <a:ext cx="12192000" cy="1609950"/>
            <a:chOff x="0" y="7534050"/>
            <a:chExt cx="12192000" cy="1609950"/>
          </a:xfrm>
        </p:grpSpPr>
        <p:pic>
          <p:nvPicPr>
            <p:cNvPr id="11" name="صورة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7534050"/>
              <a:ext cx="12192000" cy="1609950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B40EA3D-E884-BE38-A118-C9EF1B8A94B8}"/>
                </a:ext>
              </a:extLst>
            </p:cNvPr>
            <p:cNvSpPr txBox="1"/>
            <p:nvPr/>
          </p:nvSpPr>
          <p:spPr>
            <a:xfrm>
              <a:off x="100502" y="8680702"/>
              <a:ext cx="10946439" cy="399084"/>
            </a:xfrm>
            <a:prstGeom prst="rect">
              <a:avLst/>
            </a:prstGeom>
            <a:solidFill>
              <a:srgbClr val="3FAFF1"/>
            </a:solidFill>
          </p:spPr>
          <p:txBody>
            <a:bodyPr wrap="square">
              <a:spAutoFit/>
            </a:bodyPr>
            <a:lstStyle/>
            <a:p>
              <a:pPr marL="0" marR="0"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ar-YE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المؤتمر الدولي الثاني - للتعليم الإلكتروني والتعليم عن بعد – بجامعة العلوم والتكنولوجيا (21- 23 يونيو </a:t>
              </a:r>
              <a:r>
                <a:rPr lang="en-US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2025</a:t>
              </a:r>
              <a:r>
                <a:rPr lang="ar-YE" sz="2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 – اليمن، عدن</a:t>
              </a:r>
              <a:endParaRPr lang="en-MY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565521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SLIDE_THUMBNAIL_REFRESH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99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-apple-system</vt:lpstr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ameen</dc:creator>
  <cp:lastModifiedBy>Abdulkareem Alsharafi</cp:lastModifiedBy>
  <cp:revision>57</cp:revision>
  <dcterms:created xsi:type="dcterms:W3CDTF">2017-01-21T06:45:22Z</dcterms:created>
  <dcterms:modified xsi:type="dcterms:W3CDTF">2024-12-21T07:49:38Z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EEBADBF3-F4F1-4AA6-9830-847F90CBD1DD</vt:lpwstr>
  </property>
  <property fmtid="{D5CDD505-2E9C-101B-9397-08002B2CF9AE}" pid="3" name="ArticulatePath">
    <vt:lpwstr>Presentation2</vt:lpwstr>
  </property>
</Properties>
</file>