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</p:sldIdLst>
  <p:sldSz cx="12192000" cy="9144000"/>
  <p:notesSz cx="6858000" cy="9144000"/>
  <p:custDataLst>
    <p:tags r:id="rId5"/>
  </p:custDataLst>
  <p:defaultTextStyle>
    <a:defPPr>
      <a:defRPr lang="ar-YE"/>
    </a:defPPr>
    <a:lvl1pPr marL="0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60" y="42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02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2937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84184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49488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421665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6230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41161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85747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78080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54233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60250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413C4-6109-4399-BE50-768B88110064}" type="datetimeFigureOut">
              <a:rPr lang="ar-YE" smtClean="0"/>
              <a:t>26/07/1445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risscrossEtching trans="15000" pressure="0"/>
                    </a14:imgEffect>
                    <a14:imgEffect>
                      <a14:brightnessContrast brigh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917" y="951769"/>
            <a:ext cx="4908874" cy="6944079"/>
          </a:xfrm>
          <a:prstGeom prst="rect">
            <a:avLst/>
          </a:prstGeom>
          <a:effectLst>
            <a:reflection stA="45000" endPos="4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3460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1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r" defTabSz="1219170" rtl="1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2842952"/>
          </a:xfrm>
          <a:prstGeom prst="rect">
            <a:avLst/>
          </a:prstGeom>
        </p:spPr>
      </p:pic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73512"/>
              </p:ext>
            </p:extLst>
          </p:nvPr>
        </p:nvGraphicFramePr>
        <p:xfrm>
          <a:off x="-109447" y="5681582"/>
          <a:ext cx="12192001" cy="247915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5563869"/>
                <a:gridCol w="208280"/>
                <a:gridCol w="6419852"/>
              </a:tblGrid>
              <a:tr h="668566">
                <a:tc>
                  <a:txBody>
                    <a:bodyPr/>
                    <a:lstStyle/>
                    <a:p>
                      <a:pPr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اسم الـــــبـــاحـــث:  ..............................</a:t>
                      </a:r>
                      <a:endParaRPr lang="ar-SA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الـــمـؤهـل</a:t>
                      </a:r>
                      <a:r>
                        <a:rPr lang="ar-SA" baseline="0" dirty="0" smtClean="0"/>
                        <a:t> الــعـــلمي: .........................</a:t>
                      </a:r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03528">
                <a:tc>
                  <a:txBody>
                    <a:bodyPr/>
                    <a:lstStyle/>
                    <a:p>
                      <a:pPr marL="0" marR="0" indent="0" algn="r" defTabSz="121917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03528">
                <a:tc>
                  <a:txBody>
                    <a:bodyPr/>
                    <a:lstStyle/>
                    <a:p>
                      <a:pPr marL="0" marR="0" indent="0" algn="r" defTabSz="121917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الــــتـــخــــــصــص: ...........................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21917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الــــــــــــــدولــــة : ..........................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0352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مستطيل مستدير الزوايا 1"/>
          <p:cNvSpPr/>
          <p:nvPr/>
        </p:nvSpPr>
        <p:spPr>
          <a:xfrm>
            <a:off x="-53914" y="4404707"/>
            <a:ext cx="12080936" cy="954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defTabSz="1219170" rtl="1"/>
            <a:r>
              <a:rPr lang="ar-SA" b="1" dirty="0" smtClean="0">
                <a:solidFill>
                  <a:schemeClr val="tx1"/>
                </a:solidFill>
              </a:rPr>
              <a:t>عـنـوان الـبحـث:    </a:t>
            </a:r>
            <a:r>
              <a:rPr lang="ar-SA" b="1" dirty="0" smtClean="0">
                <a:solidFill>
                  <a:schemeClr val="tx1"/>
                </a:solidFill>
              </a:rPr>
              <a:t>............................................................................. </a:t>
            </a:r>
            <a:endParaRPr lang="ar-SA" b="1" dirty="0">
              <a:solidFill>
                <a:schemeClr val="tx1"/>
              </a:solidFill>
            </a:endParaRPr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3914" y="7566572"/>
            <a:ext cx="12192000" cy="155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2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69333" y="929102"/>
            <a:ext cx="11791709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" name="مجموعة 7"/>
          <p:cNvGrpSpPr/>
          <p:nvPr/>
        </p:nvGrpSpPr>
        <p:grpSpPr>
          <a:xfrm>
            <a:off x="92719" y="107577"/>
            <a:ext cx="1847741" cy="821525"/>
            <a:chOff x="649274" y="107577"/>
            <a:chExt cx="2675263" cy="113289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68" r="58337" b="-1"/>
            <a:stretch/>
          </p:blipFill>
          <p:spPr>
            <a:xfrm>
              <a:off x="649274" y="107577"/>
              <a:ext cx="1143668" cy="1132890"/>
            </a:xfrm>
            <a:prstGeom prst="rect">
              <a:avLst/>
            </a:prstGeom>
          </p:spPr>
        </p:pic>
        <p:pic>
          <p:nvPicPr>
            <p:cNvPr id="9" name="Picture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47" t="49770"/>
            <a:stretch/>
          </p:blipFill>
          <p:spPr>
            <a:xfrm>
              <a:off x="1739153" y="480277"/>
              <a:ext cx="1585384" cy="554255"/>
            </a:xfrm>
            <a:prstGeom prst="rect">
              <a:avLst/>
            </a:prstGeom>
          </p:spPr>
        </p:pic>
      </p:grpSp>
      <p:pic>
        <p:nvPicPr>
          <p:cNvPr id="11" name="صورة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7659988"/>
            <a:ext cx="12192000" cy="1484012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>
          <a:xfrm>
            <a:off x="2377440" y="0"/>
            <a:ext cx="9814560" cy="929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.................</a:t>
            </a:r>
            <a:endParaRPr lang="ar-SA" sz="66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82622" y="1428750"/>
            <a:ext cx="10661677" cy="6231238"/>
          </a:xfrm>
        </p:spPr>
        <p:txBody>
          <a:bodyPr/>
          <a:lstStyle/>
          <a:p>
            <a:endParaRPr lang="ar-S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329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69333" y="929102"/>
            <a:ext cx="11791709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" name="مجموعة 7"/>
          <p:cNvGrpSpPr/>
          <p:nvPr/>
        </p:nvGrpSpPr>
        <p:grpSpPr>
          <a:xfrm>
            <a:off x="92719" y="107577"/>
            <a:ext cx="1847741" cy="821525"/>
            <a:chOff x="649274" y="107577"/>
            <a:chExt cx="2675263" cy="113289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68" r="58337" b="-1"/>
            <a:stretch/>
          </p:blipFill>
          <p:spPr>
            <a:xfrm>
              <a:off x="649274" y="107577"/>
              <a:ext cx="1143668" cy="1132890"/>
            </a:xfrm>
            <a:prstGeom prst="rect">
              <a:avLst/>
            </a:prstGeom>
          </p:spPr>
        </p:pic>
        <p:pic>
          <p:nvPicPr>
            <p:cNvPr id="9" name="Picture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47" t="49770"/>
            <a:stretch/>
          </p:blipFill>
          <p:spPr>
            <a:xfrm>
              <a:off x="1739153" y="480277"/>
              <a:ext cx="1585384" cy="554255"/>
            </a:xfrm>
            <a:prstGeom prst="rect">
              <a:avLst/>
            </a:prstGeom>
          </p:spPr>
        </p:pic>
      </p:grpSp>
      <p:pic>
        <p:nvPicPr>
          <p:cNvPr id="11" name="صورة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7534050"/>
            <a:ext cx="12192000" cy="1609950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>
          <a:xfrm>
            <a:off x="2377440" y="0"/>
            <a:ext cx="9814560" cy="929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.................</a:t>
            </a:r>
            <a:endParaRPr lang="ar-SA" sz="66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82622" y="1428750"/>
            <a:ext cx="10661677" cy="6231238"/>
          </a:xfrm>
        </p:spPr>
        <p:txBody>
          <a:bodyPr/>
          <a:lstStyle/>
          <a:p>
            <a:endParaRPr lang="ar-S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5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SLIDE_THUMBNAIL_REFRESH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573</TotalTime>
  <Words>22</Words>
  <Application>Microsoft Office PowerPoint</Application>
  <PresentationFormat>مخصص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Arial Unicode MS</vt:lpstr>
      <vt:lpstr>Arial</vt:lpstr>
      <vt:lpstr>Calibri</vt:lpstr>
      <vt:lpstr>Calibri Light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ameen</dc:creator>
  <cp:lastModifiedBy>KTC</cp:lastModifiedBy>
  <cp:revision>55</cp:revision>
  <dcterms:created xsi:type="dcterms:W3CDTF">2017-01-21T06:45:22Z</dcterms:created>
  <dcterms:modified xsi:type="dcterms:W3CDTF">2024-02-05T10:35:43Z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EEBADBF3-F4F1-4AA6-9830-847F90CBD1DD</vt:lpwstr>
  </property>
  <property fmtid="{D5CDD505-2E9C-101B-9397-08002B2CF9AE}" pid="3" name="ArticulatePath">
    <vt:lpwstr>Presentation2</vt:lpwstr>
  </property>
</Properties>
</file>